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es-ES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1380" y="1722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12/07/2019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 450 U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2" y="1230620"/>
            <a:ext cx="5518089" cy="326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400825" y="1230620"/>
            <a:ext cx="24410712" cy="389337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TÍTULO DEL TRABAJO</a:t>
            </a:r>
          </a:p>
          <a:p>
            <a:pPr algn="ctr"/>
            <a:r>
              <a:rPr lang="es-ES" sz="5400" dirty="0" smtClean="0"/>
              <a:t>Autores </a:t>
            </a:r>
          </a:p>
          <a:p>
            <a:pPr algn="ctr"/>
            <a:r>
              <a:rPr lang="es-ES" sz="5400" dirty="0" smtClean="0"/>
              <a:t>Institución</a:t>
            </a:r>
          </a:p>
          <a:p>
            <a:pPr algn="ctr"/>
            <a:r>
              <a:rPr lang="es-ES" sz="5400" dirty="0" smtClean="0"/>
              <a:t>Correo electrónico</a:t>
            </a:r>
            <a:endParaRPr lang="es-ES" sz="5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152353" y="5904956"/>
            <a:ext cx="30531392" cy="397031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INTRODUCCIÓN:</a:t>
            </a:r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304753" y="10287566"/>
            <a:ext cx="30531392" cy="397031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METODOLOGÍA:</a:t>
            </a:r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304753" y="14905956"/>
            <a:ext cx="30531392" cy="50783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EXPERIENCIAS:</a:t>
            </a:r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1304753" y="20312935"/>
            <a:ext cx="30531392" cy="61863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RESULTADOS:</a:t>
            </a:r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304753" y="26765779"/>
            <a:ext cx="30531392" cy="729430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CONCLUSIONES:</a:t>
            </a:r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/>
          </a:p>
          <a:p>
            <a:endParaRPr lang="es-ES" sz="3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283564" y="34276108"/>
            <a:ext cx="30531392" cy="397031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REFERENCIAS:</a:t>
            </a:r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 smtClean="0"/>
          </a:p>
          <a:p>
            <a:endParaRPr lang="es-ES" sz="3600" dirty="0"/>
          </a:p>
          <a:p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7773610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Personalizado</PresentationFormat>
  <Paragraphs>46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2019-07-12T10:27:40Z</dcterms:created>
  <dcterms:modified xsi:type="dcterms:W3CDTF">2019-07-12T10:40:03Z</dcterms:modified>
</cp:coreProperties>
</file>